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3" r:id="rId4"/>
    <p:sldId id="266" r:id="rId5"/>
    <p:sldId id="268" r:id="rId6"/>
    <p:sldId id="267" r:id="rId7"/>
    <p:sldId id="269" r:id="rId8"/>
    <p:sldId id="270" r:id="rId9"/>
    <p:sldId id="271" r:id="rId10"/>
    <p:sldId id="277" r:id="rId11"/>
    <p:sldId id="274" r:id="rId12"/>
    <p:sldId id="275" r:id="rId13"/>
    <p:sldId id="276" r:id="rId14"/>
    <p:sldId id="272" r:id="rId15"/>
    <p:sldId id="25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HkEOMslVApY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La importancia de la información 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La información veras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4975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Formemos equipos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¿Por qué es importante la información?</a:t>
            </a:r>
          </a:p>
          <a:p>
            <a:endParaRPr lang="es-MX" dirty="0"/>
          </a:p>
          <a:p>
            <a:r>
              <a:rPr lang="es-MX" dirty="0" smtClean="0"/>
              <a:t>¿Cuál es la diferencia entre datos e información? </a:t>
            </a:r>
          </a:p>
          <a:p>
            <a:endParaRPr lang="es-MX" dirty="0"/>
          </a:p>
          <a:p>
            <a:r>
              <a:rPr lang="es-MX" dirty="0" smtClean="0"/>
              <a:t>¿Te imaginas un mundo sin acceso a información?</a:t>
            </a:r>
          </a:p>
          <a:p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información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400" dirty="0"/>
              <a:t>La información </a:t>
            </a:r>
            <a:r>
              <a:rPr lang="es-ES" sz="2400" b="1" dirty="0"/>
              <a:t>tiene tantos usos como el receptor pueda darle</a:t>
            </a:r>
            <a:r>
              <a:rPr lang="es-ES" sz="2400" dirty="0"/>
              <a:t>. Van desde el mero </a:t>
            </a:r>
            <a:r>
              <a:rPr lang="es-ES" sz="2400" b="1" dirty="0"/>
              <a:t>aumento del conocimiento</a:t>
            </a:r>
            <a:r>
              <a:rPr lang="es-ES" sz="2400" dirty="0"/>
              <a:t> que este posee sobre una materia específica, o quizá del conocimiento aplicable ante una situación determinada, es decir, del conocimiento </a:t>
            </a:r>
            <a:r>
              <a:rPr lang="es-ES" sz="2400" dirty="0" smtClean="0"/>
              <a:t>útil. </a:t>
            </a:r>
          </a:p>
          <a:p>
            <a:r>
              <a:rPr lang="es-ES" sz="2400" dirty="0" smtClean="0"/>
              <a:t>La </a:t>
            </a:r>
            <a:r>
              <a:rPr lang="es-ES" sz="2400" dirty="0"/>
              <a:t>información </a:t>
            </a:r>
            <a:r>
              <a:rPr lang="es-ES" sz="2400" b="1" dirty="0"/>
              <a:t>tiene un valor cultural</a:t>
            </a:r>
            <a:r>
              <a:rPr lang="es-ES" sz="2400" dirty="0"/>
              <a:t>, es decir, educativo, divulgativo. A mayor cantidad de información, mayor conocimiento posible, y por lo tanto mayores posibilidades educativas</a:t>
            </a:r>
            <a:br>
              <a:rPr lang="es-ES" sz="2400" dirty="0"/>
            </a:br>
            <a:r>
              <a:rPr lang="es-ES" sz="2400" dirty="0"/>
              <a:t/>
            </a:r>
            <a:br>
              <a:rPr lang="es-ES" sz="2400" dirty="0"/>
            </a:br>
            <a:endParaRPr lang="es-MX" sz="2400" dirty="0"/>
          </a:p>
        </p:txBody>
      </p:sp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6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 el mundo de los negocios la información es vital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800" dirty="0" smtClean="0"/>
              <a:t>La información es básica para toda ciencia, y en el caso de la administración, las finanzas, economía y contabilidad no es la excepción. Sin embargo para que esta información se valida en el mundo de los negocios debe de contar con un ciertas características</a:t>
            </a:r>
            <a:endParaRPr lang="es-MX" sz="2800" dirty="0"/>
          </a:p>
        </p:txBody>
      </p:sp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5252" y="279410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6600" dirty="0" smtClean="0"/>
              <a:t>Características </a:t>
            </a:r>
            <a:endParaRPr lang="es-MX" sz="6600" dirty="0"/>
          </a:p>
        </p:txBody>
      </p:sp>
    </p:spTree>
    <p:extLst>
      <p:ext uri="{BB962C8B-B14F-4D97-AF65-F5344CB8AC3E}">
        <p14:creationId xmlns:p14="http://schemas.microsoft.com/office/powerpoint/2010/main" val="326234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Significado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200" dirty="0"/>
              <a:t>C</a:t>
            </a:r>
            <a:r>
              <a:rPr lang="es-MX" sz="3200" dirty="0" smtClean="0"/>
              <a:t>ontenido </a:t>
            </a:r>
            <a:r>
              <a:rPr lang="es-MX" sz="3200" dirty="0"/>
              <a:t>semántico, temático, contextual o de alguna naturaleza, que cada individuo empleará según criterio propio.</a:t>
            </a:r>
            <a:br>
              <a:rPr lang="es-MX" sz="3200" dirty="0"/>
            </a:br>
            <a:r>
              <a:rPr lang="es-MX" sz="3200" dirty="0"/>
              <a:t/>
            </a:r>
            <a:br>
              <a:rPr lang="es-MX" sz="3200" dirty="0"/>
            </a:b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69925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Relevancia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La información relevante produce cambios importantes o inmediatos, la poco relevante no produce nada</a:t>
            </a:r>
            <a:r>
              <a:rPr lang="es-ES" sz="2800" dirty="0" smtClean="0"/>
              <a:t>. En un mundo saturado de información, es necesario determinar la información de impacto entre la información que no presente importancia. 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11381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Vigencia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Se </a:t>
            </a:r>
            <a:r>
              <a:rPr lang="es-ES" sz="2800" dirty="0"/>
              <a:t>entiende por vigencia la validez de la información en el tiempo, es decir, si está desfasada o actualizada, lo cual siempre depende del contexto y de sus receptores.</a:t>
            </a:r>
            <a:br>
              <a:rPr lang="es-ES" sz="2800" dirty="0"/>
            </a:b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51769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Confiable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La información obtenida es valida para la toma de decisiones, es información comprobada, es decir, no es ficticia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103666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5252" y="2794103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6600" dirty="0" smtClean="0"/>
              <a:t>Cambios en la información </a:t>
            </a:r>
            <a:endParaRPr lang="es-MX" sz="6600" dirty="0"/>
          </a:p>
        </p:txBody>
      </p:sp>
      <p:pic>
        <p:nvPicPr>
          <p:cNvPr id="3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2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074" name="Picture 2" descr="Resultado de imagen para las 4 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924" y="366532"/>
            <a:ext cx="8188325" cy="585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3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098" name="Picture 2" descr="Resultado de imagen para las 4 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2" y="624110"/>
            <a:ext cx="7773988" cy="583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9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>
                <a:solidFill>
                  <a:schemeClr val="accent1"/>
                </a:solidFill>
                <a:hlinkClick r:id="rId4"/>
              </a:rPr>
              <a:t>Ver el link: </a:t>
            </a:r>
            <a:r>
              <a:rPr lang="es-MX" dirty="0">
                <a:hlinkClick r:id="rId4"/>
              </a:rPr>
              <a:t/>
            </a:r>
            <a:br>
              <a:rPr lang="es-MX" dirty="0">
                <a:hlinkClick r:id="rId4"/>
              </a:rPr>
            </a:br>
            <a:r>
              <a:rPr lang="es-MX" dirty="0" smtClean="0">
                <a:hlinkClick r:id="rId4"/>
              </a:rPr>
              <a:t>https</a:t>
            </a:r>
            <a:r>
              <a:rPr lang="es-MX" dirty="0">
                <a:hlinkClick r:id="rId4"/>
              </a:rPr>
              <a:t>://</a:t>
            </a:r>
            <a:r>
              <a:rPr lang="es-MX" dirty="0" smtClean="0">
                <a:hlinkClick r:id="rId4"/>
              </a:rPr>
              <a:t>www.youtube.com/watch?v=HkEOMslVApY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122" name="Picture 2" descr="Resultado de imagen para tu nombre en coca col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874" y="2133600"/>
            <a:ext cx="8021638" cy="448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5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2050" name="Picture 2" descr="Resultado de imagen para las 4 p vs las 4 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304800"/>
            <a:ext cx="1019175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743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Dinámica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462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425</TotalTime>
  <Words>225</Words>
  <Application>Microsoft Office PowerPoint</Application>
  <PresentationFormat>Panorámica</PresentationFormat>
  <Paragraphs>25</Paragraphs>
  <Slides>15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Espiral</vt:lpstr>
      <vt:lpstr>La importancia de la información </vt:lpstr>
      <vt:lpstr>Formemos equipos </vt:lpstr>
      <vt:lpstr>La información </vt:lpstr>
      <vt:lpstr>En el mundo de los negocios la información es vital </vt:lpstr>
      <vt:lpstr>Características </vt:lpstr>
      <vt:lpstr>Significado</vt:lpstr>
      <vt:lpstr>Relevancia</vt:lpstr>
      <vt:lpstr>Vigencia</vt:lpstr>
      <vt:lpstr>Confiable </vt:lpstr>
      <vt:lpstr>Cambios en la información </vt:lpstr>
      <vt:lpstr>Presentación de PowerPoint</vt:lpstr>
      <vt:lpstr>Presentación de PowerPoint</vt:lpstr>
      <vt:lpstr>Ver el link:  https://www.youtube.com/watch?v=HkEOMslVApY </vt:lpstr>
      <vt:lpstr>Presentación de PowerPoint</vt:lpstr>
      <vt:lpstr>Dinámica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importancia de la información</dc:title>
  <dc:creator>Adan Flores</dc:creator>
  <cp:lastModifiedBy>Adan Flores</cp:lastModifiedBy>
  <cp:revision>21</cp:revision>
  <dcterms:created xsi:type="dcterms:W3CDTF">2020-01-29T20:39:08Z</dcterms:created>
  <dcterms:modified xsi:type="dcterms:W3CDTF">2020-09-29T02:47:58Z</dcterms:modified>
</cp:coreProperties>
</file>